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4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0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5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3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28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14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3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4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09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0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4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A80C4-4071-4D4A-B8C0-98EED501D578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4F7A7-218D-473D-87A0-D79F6574E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86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9892" y="457200"/>
            <a:ext cx="5962680" cy="8297272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914400" y="685800"/>
            <a:ext cx="480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TRÒ CHƠI DÂN GIAN 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“LÙA VỊT"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CMS\Desktop\kho học liệu toán lá năm học 22-23\Phát triển thể chất\Trò chơi vận động\HÌNH\LÙA VỊ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432" y="1981200"/>
            <a:ext cx="51816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841101" y="6934200"/>
            <a:ext cx="5410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* 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lùa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đập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chăn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2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9892" y="457200"/>
            <a:ext cx="5962680" cy="8297272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pic>
        <p:nvPicPr>
          <p:cNvPr id="5" name="Picture 4" descr="Top 11 trò chơi thiếu nhi vào đêm trung thu hay nhất - AllTop.v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320" y="4876800"/>
            <a:ext cx="4905375" cy="367855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762000" y="685800"/>
            <a:ext cx="5486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800" dirty="0">
                <a:latin typeface="Times New Roman" pitchFamily="18" charset="0"/>
                <a:cs typeface="Times New Roman" pitchFamily="18" charset="0"/>
              </a:rPr>
            </a:b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chăn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lùa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GB" sz="2800" dirty="0">
                <a:latin typeface="Times New Roman" pitchFamily="18" charset="0"/>
                <a:cs typeface="Times New Roman" pitchFamily="18" charset="0"/>
              </a:rPr>
            </a:b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lùa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đập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382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2</cp:revision>
  <dcterms:created xsi:type="dcterms:W3CDTF">2023-03-23T05:40:56Z</dcterms:created>
  <dcterms:modified xsi:type="dcterms:W3CDTF">2023-03-23T07:24:14Z</dcterms:modified>
</cp:coreProperties>
</file>